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89" r:id="rId2"/>
  </p:sldMasterIdLst>
  <p:sldIdLst>
    <p:sldId id="256" r:id="rId3"/>
    <p:sldId id="296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5" r:id="rId14"/>
    <p:sldId id="263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94" r:id="rId24"/>
    <p:sldId id="295" r:id="rId25"/>
    <p:sldId id="275" r:id="rId26"/>
    <p:sldId id="277" r:id="rId27"/>
    <p:sldId id="278" r:id="rId28"/>
    <p:sldId id="280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289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88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92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0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3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2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1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3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40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95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1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0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36" y="1016382"/>
            <a:ext cx="8791575" cy="2387600"/>
          </a:xfrm>
        </p:spPr>
        <p:txBody>
          <a:bodyPr/>
          <a:lstStyle/>
          <a:p>
            <a:r>
              <a:rPr lang="en-US" dirty="0" smtClean="0"/>
              <a:t>Water and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00" y="2544255"/>
            <a:ext cx="3494088" cy="33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and porosity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Permeability: the rate at which liquid travels through an object</a:t>
            </a:r>
          </a:p>
          <a:p>
            <a:r>
              <a:rPr lang="en-US" sz="3200" dirty="0" smtClean="0"/>
              <a:t>Porosity: the amount of empty space an object has that is available to hold liquid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2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91581"/>
            <a:ext cx="8354838" cy="2937669"/>
          </a:xfrm>
        </p:spPr>
      </p:pic>
    </p:spTree>
    <p:extLst>
      <p:ext uri="{BB962C8B-B14F-4D97-AF65-F5344CB8AC3E}">
        <p14:creationId xmlns:p14="http://schemas.microsoft.com/office/powerpoint/2010/main" val="488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079" y="2097088"/>
            <a:ext cx="6169818" cy="4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Shed activity</a:t>
            </a:r>
          </a:p>
          <a:p>
            <a:r>
              <a:rPr lang="en-US" dirty="0" smtClean="0"/>
              <a:t>Topographic Map Packet</a:t>
            </a:r>
          </a:p>
        </p:txBody>
      </p:sp>
    </p:spTree>
    <p:extLst>
      <p:ext uri="{BB962C8B-B14F-4D97-AF65-F5344CB8AC3E}">
        <p14:creationId xmlns:p14="http://schemas.microsoft.com/office/powerpoint/2010/main" val="25937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5" y="998204"/>
            <a:ext cx="5017168" cy="5145922"/>
          </a:xfrm>
        </p:spPr>
        <p:txBody>
          <a:bodyPr>
            <a:normAutofit lnSpcReduction="10000"/>
          </a:bodyPr>
          <a:lstStyle/>
          <a:p>
            <a:r>
              <a:rPr lang="en-US" sz="3600" u="sng" dirty="0" smtClean="0"/>
              <a:t>Aquifer: </a:t>
            </a:r>
            <a:r>
              <a:rPr lang="en-US" sz="3600" dirty="0" smtClean="0"/>
              <a:t>An underground body of water between layers of impermeable rock.</a:t>
            </a:r>
          </a:p>
          <a:p>
            <a:r>
              <a:rPr lang="en-US" sz="3600" u="sng" dirty="0" smtClean="0"/>
              <a:t>Water table</a:t>
            </a:r>
            <a:r>
              <a:rPr lang="en-US" sz="3600" dirty="0" smtClean="0"/>
              <a:t>: the surface elevation of the saturated water level underground.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3" y="1572126"/>
            <a:ext cx="6711005" cy="34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water shed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main body of water such as a pond, lake, stream, or river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 area of high to low elevation where water runs downward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 object used to shield water like a dam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level of water underground that is available for 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water shed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main body of water such as a pond, lake, stream, or river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/>
              <a:t>An area of high to low elevation where water runs downward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 object used to shield water like a dam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level of water underground that is available for 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topographic map shows…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 peak/hill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 trench/depression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00" t="33927" r="45933" b="43800"/>
          <a:stretch/>
        </p:blipFill>
        <p:spPr>
          <a:xfrm>
            <a:off x="8119871" y="2214694"/>
            <a:ext cx="2892176" cy="32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topographic map shows…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sz="2400" b="1" u="sng" dirty="0" smtClean="0"/>
              <a:t>A peak/hill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A trench/depression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00" t="33927" r="45933" b="43800"/>
          <a:stretch/>
        </p:blipFill>
        <p:spPr>
          <a:xfrm>
            <a:off x="8119871" y="2214694"/>
            <a:ext cx="2892176" cy="32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97" y="-308074"/>
            <a:ext cx="9905998" cy="1478570"/>
          </a:xfrm>
        </p:spPr>
        <p:txBody>
          <a:bodyPr/>
          <a:lstStyle/>
          <a:p>
            <a:r>
              <a:rPr lang="en-US" dirty="0" smtClean="0"/>
              <a:t>Water Cycle Review</a:t>
            </a:r>
            <a:endParaRPr lang="en-US" dirty="0"/>
          </a:p>
        </p:txBody>
      </p:sp>
      <p:pic>
        <p:nvPicPr>
          <p:cNvPr id="1028" name="Picture 4" descr="Image result for water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0" y="620925"/>
            <a:ext cx="8800521" cy="61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lines that connect equal points of elevation are called…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lines that connect equal points of elevation are called…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Contour lines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and label a diagram with an aquifer and a 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and label a diagram with an aquifer and a water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8280" y="2072640"/>
            <a:ext cx="92354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 topographic map be used while studying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 topographic map be used while studying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 locate watersheds using a topographic map and then understand how water moves through and around the land. Thus, we can identify how pollution may move around the land because it travels by water! 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2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23" y="338101"/>
            <a:ext cx="5816209" cy="5733515"/>
          </a:xfrm>
        </p:spPr>
        <p:txBody>
          <a:bodyPr>
            <a:normAutofit/>
          </a:bodyPr>
          <a:lstStyle/>
          <a:p>
            <a:r>
              <a:rPr lang="en-US" dirty="0" smtClean="0"/>
              <a:t>The amount of space that can be held between spaces in rock is called?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Allowing water to flow through the spaces of rock is called?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07808" y="2367092"/>
            <a:ext cx="3669792" cy="41678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23" y="338101"/>
            <a:ext cx="5816209" cy="5733515"/>
          </a:xfrm>
        </p:spPr>
        <p:txBody>
          <a:bodyPr>
            <a:normAutofit/>
          </a:bodyPr>
          <a:lstStyle/>
          <a:p>
            <a:r>
              <a:rPr lang="en-US" dirty="0" smtClean="0"/>
              <a:t>The amount of space that can be held between spaces in rock is called?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Allowing water to flow through the spaces of rock is called?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9040" y="806516"/>
            <a:ext cx="3669792" cy="41678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Porosity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Permeability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water can be affected by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 shed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err="1" smtClean="0"/>
              <a:t>Ph</a:t>
            </a:r>
            <a:endParaRPr lang="en-US" dirty="0" smtClean="0"/>
          </a:p>
          <a:p>
            <a:r>
              <a:rPr lang="en-US" dirty="0" smtClean="0"/>
              <a:t>Surface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water can be affected by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 shed</a:t>
            </a:r>
          </a:p>
          <a:p>
            <a:r>
              <a:rPr lang="en-US" dirty="0" smtClean="0"/>
              <a:t>Land use</a:t>
            </a:r>
          </a:p>
          <a:p>
            <a:r>
              <a:rPr lang="en-US" sz="3200" b="1" u="sng" dirty="0" err="1" smtClean="0"/>
              <a:t>Ph</a:t>
            </a:r>
            <a:endParaRPr lang="en-US" sz="3200" b="1" u="sng" dirty="0" smtClean="0"/>
          </a:p>
          <a:p>
            <a:r>
              <a:rPr lang="en-US" dirty="0" smtClean="0"/>
              <a:t>Surface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26" y="179606"/>
            <a:ext cx="9905998" cy="147857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499616"/>
            <a:ext cx="10448544" cy="4840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Condensation: Water vapor condensing into solid (cloud)</a:t>
            </a:r>
          </a:p>
          <a:p>
            <a:r>
              <a:rPr lang="en-US" dirty="0" smtClean="0"/>
              <a:t>Evaporation: Liquid water heating up and rising in the form of water vapor</a:t>
            </a:r>
          </a:p>
          <a:p>
            <a:r>
              <a:rPr lang="en-US" dirty="0" smtClean="0"/>
              <a:t>“Evapo”Transpiration: Liquid evaporating from within a plant (plant sweat)</a:t>
            </a:r>
          </a:p>
          <a:p>
            <a:r>
              <a:rPr lang="en-US" dirty="0" smtClean="0"/>
              <a:t>Precipitation: Condensation heavy enough to fall in the form of rain snow sleet or hail</a:t>
            </a:r>
          </a:p>
          <a:p>
            <a:r>
              <a:rPr lang="en-US" dirty="0" smtClean="0"/>
              <a:t>Run Off: Water that flows from higher elevation to lower elevation</a:t>
            </a:r>
          </a:p>
          <a:p>
            <a:r>
              <a:rPr lang="en-US" dirty="0" smtClean="0"/>
              <a:t>Sublimation: Solid water to gas </a:t>
            </a:r>
          </a:p>
          <a:p>
            <a:r>
              <a:rPr lang="en-US" dirty="0" smtClean="0"/>
              <a:t>Ground Water: Water … in the ground :/</a:t>
            </a:r>
          </a:p>
          <a:p>
            <a:r>
              <a:rPr lang="en-US" dirty="0" smtClean="0"/>
              <a:t>In</a:t>
            </a:r>
            <a:r>
              <a:rPr lang="en-US" u="sng" dirty="0" smtClean="0"/>
              <a:t>filtr</a:t>
            </a:r>
            <a:r>
              <a:rPr lang="en-US" dirty="0" smtClean="0"/>
              <a:t>ation: Water that “filters” into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02763"/>
          </a:xfrm>
        </p:spPr>
        <p:txBody>
          <a:bodyPr/>
          <a:lstStyle/>
          <a:p>
            <a:r>
              <a:rPr lang="en-US" dirty="0" smtClean="0"/>
              <a:t>What percent of water is fresh water on earth? How much of that is available to drink?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02763"/>
          </a:xfrm>
        </p:spPr>
        <p:txBody>
          <a:bodyPr/>
          <a:lstStyle/>
          <a:p>
            <a:r>
              <a:rPr lang="en-US" dirty="0" smtClean="0"/>
              <a:t>What percent of water is fresh water on earth? How much of that is available to drink?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2.8% and only 1% is available to drink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9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soil sample has high porosity it most likely has ____________ permeability.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soil sample has high porosity it most likely has ____________ permeability.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4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considered the large water shed outlet for Columbus </a:t>
            </a:r>
            <a:r>
              <a:rPr lang="en-US" dirty="0" err="1" smtClean="0"/>
              <a:t>ohio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Lake eerie</a:t>
            </a:r>
          </a:p>
          <a:p>
            <a:r>
              <a:rPr lang="en-US" dirty="0" smtClean="0"/>
              <a:t>Scioto river</a:t>
            </a:r>
          </a:p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Lake Michigan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considered the large water shed outlet for Columbus </a:t>
            </a:r>
            <a:r>
              <a:rPr lang="en-US" dirty="0" err="1" smtClean="0"/>
              <a:t>ohio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erie</a:t>
            </a:r>
            <a:endParaRPr lang="en-US" dirty="0" smtClean="0"/>
          </a:p>
          <a:p>
            <a:r>
              <a:rPr lang="en-US" sz="3200" b="1" dirty="0" smtClean="0"/>
              <a:t>Scioto river</a:t>
            </a:r>
          </a:p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Lake Michigan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can cause water pollution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can cause water pollution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grabs air pollution from the sky and forms acid rain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9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the following in order of highest to lowest Permeability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Rock</a:t>
            </a:r>
          </a:p>
          <a:p>
            <a:r>
              <a:rPr lang="en-US" dirty="0" smtClean="0"/>
              <a:t>Silt</a:t>
            </a:r>
          </a:p>
          <a:p>
            <a:r>
              <a:rPr lang="en-US" dirty="0" smtClean="0"/>
              <a:t>Clay</a:t>
            </a:r>
          </a:p>
          <a:p>
            <a:r>
              <a:rPr lang="en-US" dirty="0" smtClean="0"/>
              <a:t>Sand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the following in order of highest to lowest Permeability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Rock, Sand, Silt,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ON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842672"/>
            <a:ext cx="4681813" cy="335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7864" y="2097088"/>
            <a:ext cx="5609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this pie chart to answer the following questions: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much fresh water is available to drink?</a:t>
            </a:r>
          </a:p>
          <a:p>
            <a:endParaRPr lang="en-US" sz="2400" dirty="0"/>
          </a:p>
          <a:p>
            <a:r>
              <a:rPr lang="en-US" sz="2400" dirty="0" smtClean="0"/>
              <a:t>2. If we pollute a portion of this fresh water</a:t>
            </a:r>
          </a:p>
          <a:p>
            <a:r>
              <a:rPr lang="en-US" sz="2400" dirty="0" smtClean="0"/>
              <a:t>that is available, how might we be affected?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1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Impermeable means….?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Impermeable means….?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Water/liquid cannot flow through.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28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21" y="289334"/>
            <a:ext cx="9905998" cy="1478570"/>
          </a:xfrm>
        </p:spPr>
        <p:txBody>
          <a:bodyPr/>
          <a:lstStyle/>
          <a:p>
            <a:r>
              <a:rPr lang="en-US" dirty="0" smtClean="0"/>
              <a:t>Sources of water pollution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207" y="1479867"/>
            <a:ext cx="6309873" cy="51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pollution on humans…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98" y="1576387"/>
            <a:ext cx="7283102" cy="51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68611"/>
            <a:ext cx="9905998" cy="1478570"/>
          </a:xfrm>
        </p:spPr>
        <p:txBody>
          <a:bodyPr/>
          <a:lstStyle/>
          <a:p>
            <a:r>
              <a:rPr lang="en-US" dirty="0" smtClean="0"/>
              <a:t>It not just humans that are suffering!!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17" y="2320726"/>
            <a:ext cx="3395663" cy="2546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2" y="43307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Mining effects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61" y="1380518"/>
            <a:ext cx="3952825" cy="221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213" y="4159404"/>
            <a:ext cx="3778250" cy="2506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89" y="1955985"/>
            <a:ext cx="3554558" cy="2381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1100" y="35941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spills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930" y="4591897"/>
            <a:ext cx="2857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01" y="121110"/>
            <a:ext cx="9905998" cy="1478570"/>
          </a:xfrm>
        </p:spPr>
        <p:txBody>
          <a:bodyPr/>
          <a:lstStyle/>
          <a:p>
            <a:r>
              <a:rPr lang="en-US" dirty="0" smtClean="0"/>
              <a:t>How pollution spreads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3454972" cy="4053777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atershed</a:t>
            </a:r>
            <a:r>
              <a:rPr lang="en-US" sz="3200" dirty="0"/>
              <a:t>: a valley from high to low elevation  that allows water to flow toward  lower elevation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95" y="1599680"/>
            <a:ext cx="6438965" cy="48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study water sheds…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45920"/>
            <a:ext cx="11289792" cy="4145281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Topographic Map</a:t>
            </a:r>
            <a:r>
              <a:rPr lang="en-US" sz="2800" dirty="0" smtClean="0"/>
              <a:t>: A map tool used to indicate elevation differences in land</a:t>
            </a:r>
          </a:p>
          <a:p>
            <a:pPr lvl="1"/>
            <a:r>
              <a:rPr lang="en-US" sz="2400" u="sng" dirty="0" smtClean="0"/>
              <a:t>Counter lines: </a:t>
            </a:r>
            <a:r>
              <a:rPr lang="en-US" sz="2400" dirty="0" smtClean="0"/>
              <a:t>a line that connects equal points of elevation.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7" y="2933699"/>
            <a:ext cx="3351824" cy="3491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95" y="3021717"/>
            <a:ext cx="4788980" cy="3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1842</TotalTime>
  <Words>768</Words>
  <Application>Microsoft Office PowerPoint</Application>
  <PresentationFormat>Widescreen</PresentationFormat>
  <Paragraphs>111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Trebuchet MS</vt:lpstr>
      <vt:lpstr>Tw Cen MT</vt:lpstr>
      <vt:lpstr>Wingdings</vt:lpstr>
      <vt:lpstr>Circuit</vt:lpstr>
      <vt:lpstr>Droplet</vt:lpstr>
      <vt:lpstr>Water and Pollution</vt:lpstr>
      <vt:lpstr>Water Cycle Review</vt:lpstr>
      <vt:lpstr>Key Terms</vt:lpstr>
      <vt:lpstr>Water ON earth</vt:lpstr>
      <vt:lpstr>Sources of water pollution</vt:lpstr>
      <vt:lpstr>Effects of pollution on humans…</vt:lpstr>
      <vt:lpstr>It not just humans that are suffering!!</vt:lpstr>
      <vt:lpstr>How pollution spreads …</vt:lpstr>
      <vt:lpstr>How do we study water sheds…</vt:lpstr>
      <vt:lpstr>Permeability and porosity </vt:lpstr>
      <vt:lpstr>Permeability </vt:lpstr>
      <vt:lpstr>Porosity</vt:lpstr>
      <vt:lpstr>Lets Practice…</vt:lpstr>
      <vt:lpstr>PowerPoint Presentation</vt:lpstr>
      <vt:lpstr>Review Game</vt:lpstr>
      <vt:lpstr>A water shed is…</vt:lpstr>
      <vt:lpstr>A water shed is…</vt:lpstr>
      <vt:lpstr>The following topographic map shows…</vt:lpstr>
      <vt:lpstr>The following topographic map shows…</vt:lpstr>
      <vt:lpstr>The lines that connect equal points of elevation are called…</vt:lpstr>
      <vt:lpstr>The lines that connect equal points of elevation are called…</vt:lpstr>
      <vt:lpstr>Draw and label a diagram with an aquifer and a water table</vt:lpstr>
      <vt:lpstr>Draw and label a diagram with an aquifer and a water table</vt:lpstr>
      <vt:lpstr>How can a topographic map be used while studying pollution?</vt:lpstr>
      <vt:lpstr>How can a topographic map be used while studying pollution?</vt:lpstr>
      <vt:lpstr>The amount of space that can be held between spaces in rock is called?   Allowing water to flow through the spaces of rock is called? </vt:lpstr>
      <vt:lpstr>The amount of space that can be held between spaces in rock is called?   Allowing water to flow through the spaces of rock is called? </vt:lpstr>
      <vt:lpstr>Quality of water can be affected by …</vt:lpstr>
      <vt:lpstr>Quality of water can be affected by …</vt:lpstr>
      <vt:lpstr>What percent of water is fresh water on earth? How much of that is available to drink?</vt:lpstr>
      <vt:lpstr>What percent of water is fresh water on earth? How much of that is available to drink?</vt:lpstr>
      <vt:lpstr>If a soil sample has high porosity it most likely has ____________ permeability.</vt:lpstr>
      <vt:lpstr>If a soil sample has high porosity it most likely has ____________ permeability.</vt:lpstr>
      <vt:lpstr>Which of the following is considered the large water shed outlet for Columbus ohio?</vt:lpstr>
      <vt:lpstr>Which of the following is considered the large water shed outlet for Columbus ohio?</vt:lpstr>
      <vt:lpstr>Rain can cause water pollution when…</vt:lpstr>
      <vt:lpstr>Rain can cause water pollution when…</vt:lpstr>
      <vt:lpstr>List the following in order of highest to lowest Permeability </vt:lpstr>
      <vt:lpstr>List the following in order of highest to lowest Permeability </vt:lpstr>
      <vt:lpstr>Impermeable means….?</vt:lpstr>
      <vt:lpstr>Impermeable means….?</vt:lpstr>
    </vt:vector>
  </TitlesOfParts>
  <Company>LHSD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Pollution</dc:title>
  <dc:creator>RhoaCi</dc:creator>
  <cp:lastModifiedBy>RhoaCi</cp:lastModifiedBy>
  <cp:revision>18</cp:revision>
  <dcterms:created xsi:type="dcterms:W3CDTF">2016-01-20T13:29:24Z</dcterms:created>
  <dcterms:modified xsi:type="dcterms:W3CDTF">2017-01-06T16:02:36Z</dcterms:modified>
</cp:coreProperties>
</file>